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2" r:id="rId5"/>
    <p:sldId id="273" r:id="rId6"/>
    <p:sldId id="274" r:id="rId7"/>
    <p:sldId id="275" r:id="rId8"/>
    <p:sldId id="27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6" r:id="rId21"/>
    <p:sldId id="26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5037-A388-4B91-B292-FAFEF4883AE6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1B03-1A3C-4B1E-B09C-45F329EAF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HOT SPOTS OF INDIA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AREAS THAT ARE EXTREMELY RICH IN BIODIVERSITY,HAVE HIGH LEVEL OF ENDEMISM,AND ARE UNDER CONSTANT THREAT OF  SPECIES EXTINCTIONS AND HABITAT DESTRUCTION ARE CALLED “HOT SPOTS” OF BIODIVERSITY.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THE CONCEPT OF HOTSPOTS WAS FIRST PROPOSED BY NORMAN MEYERS IN 1988.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FOR DECLARING AN AREA AS HOTSPOT,SOME CRITERIA ARE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1.ATLEAST 0.5% SPECIES,IDENTIFIED GLOBALLY AS ENDEMIC SPECIES MUST BE PRESENT IN THAT HABITAT.</a:t>
            </a:r>
          </a:p>
          <a:p>
            <a:pPr>
              <a:buNone/>
            </a:pPr>
            <a:endParaRPr lang="en-I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53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INDIAN VULTURE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220px-Indian_vulture_on_clif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72" b="22772"/>
          <a:stretch>
            <a:fillRect/>
          </a:stretch>
        </p:blipFill>
        <p:spPr>
          <a:xfrm>
            <a:off x="1524000" y="533401"/>
            <a:ext cx="5486400" cy="50291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6705600"/>
            <a:ext cx="5486400" cy="152400"/>
          </a:xfrm>
        </p:spPr>
        <p:txBody>
          <a:bodyPr>
            <a:normAutofit fontScale="325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762000"/>
          </a:xfrm>
        </p:spPr>
        <p:txBody>
          <a:bodyPr/>
          <a:lstStyle/>
          <a:p>
            <a:r>
              <a:rPr lang="en-US" dirty="0" smtClean="0"/>
              <a:t>ISCHNURA HETEROSTICTA</a:t>
            </a:r>
            <a:endParaRPr lang="en-IN" dirty="0"/>
          </a:p>
        </p:txBody>
      </p:sp>
      <p:pic>
        <p:nvPicPr>
          <p:cNvPr id="7" name="Picture Placeholder 6" descr="800px-Ischnura_heterosticta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951" b="9951"/>
          <a:stretch>
            <a:fillRect/>
          </a:stretch>
        </p:blipFill>
        <p:spPr>
          <a:xfrm>
            <a:off x="304800" y="152400"/>
            <a:ext cx="8534400" cy="5638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457200"/>
          </a:xfrm>
        </p:spPr>
        <p:txBody>
          <a:bodyPr/>
          <a:lstStyle/>
          <a:p>
            <a:r>
              <a:rPr lang="en-US" dirty="0" smtClean="0"/>
              <a:t>MALABAR TREE NYMPH</a:t>
            </a:r>
            <a:endParaRPr lang="en-IN" dirty="0"/>
          </a:p>
        </p:txBody>
      </p:sp>
      <p:pic>
        <p:nvPicPr>
          <p:cNvPr id="5" name="Picture Placeholder 4" descr="800px-Malabar_tree_nymph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>
          <a:xfrm>
            <a:off x="838200" y="612774"/>
            <a:ext cx="7696200" cy="51022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BENGAL TIGER --KARNATAKA</a:t>
            </a:r>
            <a:endParaRPr lang="en-IN" dirty="0"/>
          </a:p>
        </p:txBody>
      </p:sp>
      <p:pic>
        <p:nvPicPr>
          <p:cNvPr id="5" name="Picture Placeholder 4" descr="800px-Bengal_Tiger_Karnata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33" r="5333"/>
          <a:stretch>
            <a:fillRect/>
          </a:stretch>
        </p:blipFill>
        <p:spPr>
          <a:xfrm>
            <a:off x="457200" y="228600"/>
            <a:ext cx="8305800" cy="5410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533400"/>
          </a:xfrm>
        </p:spPr>
        <p:txBody>
          <a:bodyPr/>
          <a:lstStyle/>
          <a:p>
            <a:r>
              <a:rPr lang="en-US" dirty="0" smtClean="0"/>
              <a:t>PURPLE FROG</a:t>
            </a:r>
            <a:endParaRPr lang="en-IN" dirty="0"/>
          </a:p>
        </p:txBody>
      </p:sp>
      <p:pic>
        <p:nvPicPr>
          <p:cNvPr id="5" name="Picture Placeholder 4" descr="800px-Nasikabatrachus_sahyadrensi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5" b="495"/>
          <a:stretch>
            <a:fillRect/>
          </a:stretch>
        </p:blipFill>
        <p:spPr>
          <a:xfrm>
            <a:off x="609600" y="612774"/>
            <a:ext cx="7924800" cy="51784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SNAIL</a:t>
            </a:r>
            <a:endParaRPr lang="en-IN" dirty="0"/>
          </a:p>
        </p:txBody>
      </p:sp>
      <p:pic>
        <p:nvPicPr>
          <p:cNvPr id="5" name="Picture Placeholder 4" descr="800px-SnailWyna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83" r="4083"/>
          <a:stretch>
            <a:fillRect/>
          </a:stretch>
        </p:blipFill>
        <p:spPr>
          <a:xfrm>
            <a:off x="304800" y="457200"/>
            <a:ext cx="8305800" cy="563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533400"/>
          </a:xfrm>
        </p:spPr>
        <p:txBody>
          <a:bodyPr/>
          <a:lstStyle/>
          <a:p>
            <a:r>
              <a:rPr lang="en-US" dirty="0" smtClean="0"/>
              <a:t>NILGIRI PIPET</a:t>
            </a:r>
            <a:endParaRPr lang="en-IN" dirty="0"/>
          </a:p>
        </p:txBody>
      </p:sp>
      <p:pic>
        <p:nvPicPr>
          <p:cNvPr id="5" name="Picture Placeholder 4" descr="800px-NilgiriPipi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" r="83"/>
          <a:stretch>
            <a:fillRect/>
          </a:stretch>
        </p:blipFill>
        <p:spPr>
          <a:xfrm>
            <a:off x="381000" y="228601"/>
            <a:ext cx="8458200" cy="563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PHALUS INDUSIATUS</a:t>
            </a:r>
            <a:endParaRPr lang="en-IN" dirty="0"/>
          </a:p>
        </p:txBody>
      </p:sp>
      <p:pic>
        <p:nvPicPr>
          <p:cNvPr id="5" name="Picture Placeholder 4" descr="800px-Phallus_Indusiatus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12774"/>
            <a:ext cx="8229600" cy="51784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19800"/>
            <a:ext cx="5486400" cy="609600"/>
          </a:xfrm>
        </p:spPr>
        <p:txBody>
          <a:bodyPr/>
          <a:lstStyle/>
          <a:p>
            <a:r>
              <a:rPr lang="en-US" dirty="0" smtClean="0"/>
              <a:t>LION-TAILED MACAQUE</a:t>
            </a:r>
            <a:endParaRPr lang="en-IN" dirty="0"/>
          </a:p>
        </p:txBody>
      </p:sp>
      <p:pic>
        <p:nvPicPr>
          <p:cNvPr id="5" name="Picture Placeholder 4" descr="Lightmatter_lion-tailed_macaqu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13" b="8413"/>
          <a:stretch>
            <a:fillRect/>
          </a:stretch>
        </p:blipFill>
        <p:spPr>
          <a:xfrm>
            <a:off x="533400" y="612774"/>
            <a:ext cx="8077200" cy="54832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38800"/>
            <a:ext cx="5486400" cy="533400"/>
          </a:xfrm>
        </p:spPr>
        <p:txBody>
          <a:bodyPr/>
          <a:lstStyle/>
          <a:p>
            <a:r>
              <a:rPr lang="en-US" dirty="0" smtClean="0"/>
              <a:t>ASIATIC LION</a:t>
            </a:r>
            <a:endParaRPr lang="en-IN" dirty="0"/>
          </a:p>
        </p:txBody>
      </p:sp>
      <p:pic>
        <p:nvPicPr>
          <p:cNvPr id="5" name="Picture Placeholder 4" descr="800px-Panthera_leo_persica_ma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67" r="5167"/>
          <a:stretch>
            <a:fillRect/>
          </a:stretch>
        </p:blipFill>
        <p:spPr>
          <a:xfrm>
            <a:off x="457200" y="612774"/>
            <a:ext cx="8382000" cy="5102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629400"/>
            <a:ext cx="5486400" cy="76200"/>
          </a:xfrm>
        </p:spPr>
        <p:txBody>
          <a:bodyPr>
            <a:normAutofit fontScale="25000" lnSpcReduction="20000"/>
          </a:bodyPr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2.ATLEAST 1500 LOCAL SPECIES MUST BE PRESENT.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OR 3.NEARLY 70% OF THE NATURAL HABITAT MUST  HAVE UNDERGONE LARGE SCALE CHANGES.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WORLDWIDE,25 HOTSPOTS ARE IDENTIFIED.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INDIA HAS THREE MAJOR CENTRES NAMELY 1.HIMALAYAS,2.WESTERN GHATS,3.ANDAMAN AND  NICOBAR ISLANDS.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533400"/>
          </a:xfrm>
        </p:spPr>
        <p:txBody>
          <a:bodyPr/>
          <a:lstStyle/>
          <a:p>
            <a:r>
              <a:rPr lang="en-US" dirty="0" smtClean="0"/>
              <a:t>WHITE-BELLIED TREPIE</a:t>
            </a:r>
            <a:endParaRPr lang="en-IN" dirty="0"/>
          </a:p>
        </p:txBody>
      </p:sp>
      <p:pic>
        <p:nvPicPr>
          <p:cNvPr id="5" name="Picture Placeholder 4" descr="800px-White_bellied_treepie_Thattek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67" r="3667"/>
          <a:stretch>
            <a:fillRect/>
          </a:stretch>
        </p:blipFill>
        <p:spPr>
          <a:xfrm>
            <a:off x="457200" y="612774"/>
            <a:ext cx="8001000" cy="5254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NILGIRI TRAGUS---MOUNTAIN GOAT</a:t>
            </a:r>
            <a:endParaRPr lang="en-IN" dirty="0"/>
          </a:p>
        </p:txBody>
      </p:sp>
      <p:pic>
        <p:nvPicPr>
          <p:cNvPr id="5" name="Picture Placeholder 4" descr="Nilgiritragus_hylocriu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>
          <a:xfrm>
            <a:off x="228600" y="612774"/>
            <a:ext cx="8305800" cy="49498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9228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MALABAR PARAKEET</a:t>
            </a:r>
            <a:endParaRPr lang="en-IN" sz="2800" b="1" dirty="0"/>
          </a:p>
        </p:txBody>
      </p:sp>
      <p:pic>
        <p:nvPicPr>
          <p:cNvPr id="5" name="Picture Placeholder 4" descr="2005-malabar-parkeet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7086600" cy="5562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NILGIRI LANGUR</a:t>
            </a:r>
            <a:endParaRPr lang="en-IN" b="1" dirty="0"/>
          </a:p>
        </p:txBody>
      </p:sp>
      <p:pic>
        <p:nvPicPr>
          <p:cNvPr id="8" name="Content Placeholder 7" descr="220px-Nilgiri_lang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7162800" cy="5867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NORTH EASTERN HIMALAYAS</a:t>
            </a:r>
            <a:endParaRPr lang="en-IN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IT LIES BETWEEN KALI GANDAKI RIVER IN CENTRAL NEPAL AND MYANMAR IN THE EAST, OCCUPYING  2MILLION SQUARE KM OF TROPICAL ASIA,EAST OF THE INDIAN SUBCONTINENT.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IN INDIAN REGION,IT STARTS FROM SIKKIM AND EXTENDS UPTO NEFA.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APPROAXIMATELY,13,500 PLANT SPECIES ARE REPORDED,OUT OF WHICH 7,000 SPS ARE ENDEMIC.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2,185 SPECIES OF TERRESTRIAL VERTEBRATES ARE RECORDED,OUT OF WHICH 525 ARE ENDEMIC.</a:t>
            </a:r>
          </a:p>
          <a:p>
            <a:endParaRPr lang="en-IN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IT HAS THE HIGHEST DIVERSITY OF FRESH WATER TURTLE SPECIES.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THE MOUNTAIN SLOPES HAVE HIGH RAINFALL,  MOISTURE AND TEMPERATURE.HENCE,TROPICAL MOIST EVERGREEN FORESTS,BAMBOOS,GRASSES OF DIFFERENT TYPES,INSECTIVOROUS PLANT LIKE “NEPENTHES KHASIANA”—FLAG SPECIES, ARE GROWING ABUNDANTLY.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8,000SPS. OF FLOWERING PLANTS ARE PRESENT,OF WHICH 3,000 ARE ENDEMIC.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IN SIKKIM AREA,4,250 FLOWERING PLANTS ARE FOUND OUT OF WHICH 2,550 ARE ENDEMIC.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IN THIS AREA,MAXIMUM DIVERSITY IS FOUND AMONG ORCHIDS,RHODODENDRONS,OAKS,FERNS, </a:t>
            </a:r>
            <a:r>
              <a:rPr lang="en-US" sz="2800" b="1" dirty="0" smtClean="0">
                <a:solidFill>
                  <a:srgbClr val="008000"/>
                </a:solidFill>
              </a:rPr>
              <a:t>ZINZIBERS etc</a:t>
            </a:r>
            <a:r>
              <a:rPr lang="en-US" sz="2800" b="1" dirty="0" smtClean="0">
                <a:solidFill>
                  <a:srgbClr val="008000"/>
                </a:solidFill>
              </a:rPr>
              <a:t>.</a:t>
            </a:r>
          </a:p>
          <a:p>
            <a:endParaRPr lang="en-IN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609600"/>
          </a:xfrm>
        </p:spPr>
        <p:txBody>
          <a:bodyPr/>
          <a:lstStyle/>
          <a:p>
            <a:r>
              <a:rPr lang="en-US" dirty="0" smtClean="0"/>
              <a:t>RED PANDA</a:t>
            </a:r>
            <a:endParaRPr lang="en-IN" dirty="0"/>
          </a:p>
        </p:txBody>
      </p:sp>
      <p:pic>
        <p:nvPicPr>
          <p:cNvPr id="4" name="Content Placeholder 3" descr="220px-RedPandaFullBod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"/>
            <a:ext cx="8229600" cy="5257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V="1">
            <a:off x="1752600" y="6857999"/>
            <a:ext cx="5526088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762000"/>
          </a:xfrm>
        </p:spPr>
        <p:txBody>
          <a:bodyPr/>
          <a:lstStyle/>
          <a:p>
            <a:r>
              <a:rPr lang="en-US" dirty="0" smtClean="0"/>
              <a:t>GIANT PANDA</a:t>
            </a:r>
            <a:endParaRPr lang="en-IN" dirty="0"/>
          </a:p>
        </p:txBody>
      </p:sp>
      <p:pic>
        <p:nvPicPr>
          <p:cNvPr id="4" name="Content Placeholder 3" descr="Giant-Pan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23" r="16623"/>
          <a:stretch>
            <a:fillRect/>
          </a:stretch>
        </p:blipFill>
        <p:spPr>
          <a:xfrm>
            <a:off x="381000" y="0"/>
            <a:ext cx="7848600" cy="5943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943600"/>
            <a:ext cx="5486400" cy="609600"/>
          </a:xfrm>
        </p:spPr>
        <p:txBody>
          <a:bodyPr/>
          <a:lstStyle/>
          <a:p>
            <a:r>
              <a:rPr lang="en-US" dirty="0" smtClean="0"/>
              <a:t>HIMALAYAN BEAR</a:t>
            </a:r>
            <a:endParaRPr lang="en-IN" dirty="0"/>
          </a:p>
        </p:txBody>
      </p:sp>
      <p:pic>
        <p:nvPicPr>
          <p:cNvPr id="4" name="Content Placeholder 3" descr="Himalayan-Black-Be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8153400" cy="57149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609600"/>
          </a:xfrm>
        </p:spPr>
        <p:txBody>
          <a:bodyPr/>
          <a:lstStyle/>
          <a:p>
            <a:r>
              <a:rPr lang="en-US" dirty="0" smtClean="0"/>
              <a:t>HIALAYAN BLUE SHEEP</a:t>
            </a:r>
            <a:endParaRPr lang="en-IN" dirty="0"/>
          </a:p>
        </p:txBody>
      </p:sp>
      <p:pic>
        <p:nvPicPr>
          <p:cNvPr id="4" name="Content Placeholder 3" descr="Himalayan-Blue-Shee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9" b="589"/>
          <a:stretch>
            <a:fillRect/>
          </a:stretch>
        </p:blipFill>
        <p:spPr>
          <a:xfrm>
            <a:off x="381000" y="304800"/>
            <a:ext cx="8077200" cy="5562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WESTERN GHATS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7" name="Picture Placeholder 6" descr="Tamil_Nadu_topo_deutsch_mit_Gebir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56388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533400"/>
          </a:xfrm>
        </p:spPr>
        <p:txBody>
          <a:bodyPr/>
          <a:lstStyle/>
          <a:p>
            <a:r>
              <a:rPr lang="en-US" dirty="0" smtClean="0"/>
              <a:t>HIMALAYAN MARMOT</a:t>
            </a:r>
            <a:endParaRPr lang="en-IN" dirty="0"/>
          </a:p>
        </p:txBody>
      </p:sp>
      <p:pic>
        <p:nvPicPr>
          <p:cNvPr id="4" name="Content Placeholder 3" descr="Himalayan-Marmo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23" r="16623"/>
          <a:stretch>
            <a:fillRect/>
          </a:stretch>
        </p:blipFill>
        <p:spPr>
          <a:xfrm>
            <a:off x="381000" y="304800"/>
            <a:ext cx="8305800" cy="533399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malayan-Monal-Pheasa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23" r="16623"/>
          <a:stretch>
            <a:fillRect/>
          </a:stretch>
        </p:blipFill>
        <p:spPr>
          <a:xfrm>
            <a:off x="381000" y="152400"/>
            <a:ext cx="8458200" cy="556259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6096000"/>
            <a:ext cx="5486400" cy="457200"/>
          </a:xfrm>
        </p:spPr>
        <p:txBody>
          <a:bodyPr/>
          <a:lstStyle/>
          <a:p>
            <a:r>
              <a:rPr lang="en-US" dirty="0" smtClean="0"/>
              <a:t>MUSK DEER</a:t>
            </a:r>
            <a:endParaRPr lang="en-IN" dirty="0"/>
          </a:p>
        </p:txBody>
      </p:sp>
      <p:pic>
        <p:nvPicPr>
          <p:cNvPr id="4" name="Content Placeholder 3" descr="Himalayan-Musk-Deer-270x1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381000" y="228600"/>
            <a:ext cx="8305800" cy="586739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6019800"/>
            <a:ext cx="5486400" cy="533400"/>
          </a:xfrm>
        </p:spPr>
        <p:txBody>
          <a:bodyPr/>
          <a:lstStyle/>
          <a:p>
            <a:r>
              <a:rPr lang="en-US" dirty="0" smtClean="0"/>
              <a:t>HIMALAYAN YAK</a:t>
            </a:r>
            <a:endParaRPr lang="en-IN" dirty="0"/>
          </a:p>
        </p:txBody>
      </p:sp>
      <p:pic>
        <p:nvPicPr>
          <p:cNvPr id="4" name="Content Placeholder 3" descr="Himalayan-Wild-Ya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22" r="9222"/>
          <a:stretch>
            <a:fillRect/>
          </a:stretch>
        </p:blipFill>
        <p:spPr>
          <a:xfrm>
            <a:off x="304800" y="152400"/>
            <a:ext cx="8153400" cy="5867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6019800"/>
            <a:ext cx="5486400" cy="533400"/>
          </a:xfrm>
        </p:spPr>
        <p:txBody>
          <a:bodyPr/>
          <a:lstStyle/>
          <a:p>
            <a:r>
              <a:rPr lang="en-US" dirty="0" smtClean="0"/>
              <a:t>HIMALAYAN WOLF</a:t>
            </a:r>
            <a:endParaRPr lang="en-IN" dirty="0"/>
          </a:p>
        </p:txBody>
      </p:sp>
      <p:pic>
        <p:nvPicPr>
          <p:cNvPr id="4" name="Content Placeholder 3" descr="Himalayan-Wol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29" r="5729"/>
          <a:stretch>
            <a:fillRect/>
          </a:stretch>
        </p:blipFill>
        <p:spPr>
          <a:xfrm>
            <a:off x="304800" y="228600"/>
            <a:ext cx="8534400" cy="586739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533400"/>
          </a:xfrm>
        </p:spPr>
        <p:txBody>
          <a:bodyPr/>
          <a:lstStyle/>
          <a:p>
            <a:r>
              <a:rPr lang="en-US" dirty="0" smtClean="0"/>
              <a:t>DWARF SNAKE HEADED FISH</a:t>
            </a:r>
            <a:endParaRPr lang="en-IN" dirty="0"/>
          </a:p>
        </p:txBody>
      </p:sp>
      <p:pic>
        <p:nvPicPr>
          <p:cNvPr id="4" name="Content Placeholder 3" descr="dwarf_snakehead_fish_Henning_strack_Hans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457200" y="381000"/>
            <a:ext cx="8153400" cy="541019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943600"/>
            <a:ext cx="5486400" cy="457200"/>
          </a:xfrm>
        </p:spPr>
        <p:txBody>
          <a:bodyPr/>
          <a:lstStyle/>
          <a:p>
            <a:r>
              <a:rPr lang="en-US" dirty="0" smtClean="0"/>
              <a:t>NEPENTHES KHASIANA</a:t>
            </a:r>
            <a:endParaRPr lang="en-IN" dirty="0"/>
          </a:p>
        </p:txBody>
      </p:sp>
      <p:pic>
        <p:nvPicPr>
          <p:cNvPr id="5" name="Picture Placeholder 4" descr="Nepenthes khasia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627" b="20627"/>
          <a:stretch>
            <a:fillRect/>
          </a:stretch>
        </p:blipFill>
        <p:spPr>
          <a:xfrm>
            <a:off x="304800" y="612774"/>
            <a:ext cx="8305800" cy="52546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943600"/>
            <a:ext cx="5486400" cy="457200"/>
          </a:xfrm>
        </p:spPr>
        <p:txBody>
          <a:bodyPr/>
          <a:lstStyle/>
          <a:p>
            <a:r>
              <a:rPr lang="en-US" dirty="0" smtClean="0"/>
              <a:t>SNOW LEOPARD</a:t>
            </a:r>
            <a:endParaRPr lang="en-IN" dirty="0"/>
          </a:p>
        </p:txBody>
      </p:sp>
      <p:pic>
        <p:nvPicPr>
          <p:cNvPr id="5" name="Picture Placeholder 4" descr="SnowLeopar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49" r="8349"/>
          <a:stretch>
            <a:fillRect/>
          </a:stretch>
        </p:blipFill>
        <p:spPr>
          <a:xfrm>
            <a:off x="457200" y="381000"/>
            <a:ext cx="8305800" cy="548639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19800"/>
            <a:ext cx="5486400" cy="533400"/>
          </a:xfrm>
        </p:spPr>
        <p:txBody>
          <a:bodyPr/>
          <a:lstStyle/>
          <a:p>
            <a:r>
              <a:rPr lang="en-US" dirty="0" smtClean="0"/>
              <a:t>DWARF WREN BABBLER</a:t>
            </a:r>
            <a:endParaRPr lang="en-IN" dirty="0"/>
          </a:p>
        </p:txBody>
      </p:sp>
      <p:pic>
        <p:nvPicPr>
          <p:cNvPr id="5" name="Picture Placeholder 4" descr="Spotted_wren_babbler_Ramki_Sreenivasan_conservation_inde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381000" y="152400"/>
            <a:ext cx="8382000" cy="5867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WESTERN GHATS OR SAHYADRI HILLS RUN PARALLEL TO WESTERN COAST OF THE INDIAN PENINSULA.IT IS UNESCO WORLD HERITAGE SITE  AND ONE OF THE EIGHT HOTTEST SPOTS OF BIOLOGICAL DIVERSITY.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STARTS NEAR THE BOARDER OF GUJARAT AND MAHARASHTRA,SOUTH OF TAPTI RIVER AND RUNS  APPROXIMATELY 1600KM(990 MILES) THROUGH  KARNATAKA,GOA,MAHARASHTRA,KERALA &amp; TAMILANADU,ENDING AT KANYAKUMARI.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IT PREVENTS SOUTHEAST MONSOON WINDS FROM  REACHING DECCAN PLATEAU.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FLOWERING PLANTS—7,402SPS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NON-FLOWERING PLANTS---1,814SPS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MAMMALS----139SPS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BIRDS---508SPS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AMPHIBIANS----179SPS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INSECTS----6000SPS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FRESH WATER FISH----290SPS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325 GLOBALLY THREATENED SPS OCCUR IN WESTERN GHATS.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LARGE POPULATION OF ASIAN ELEPHANTS,INDIAN TIGERS AND LONG TAILED MONKEYS LIVE HERE.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ANNUAL RAINFALL,TEMPERATURE AND MOISTURE LEVELS ARE HIGH.SO EVERGREEN FORESTS DEVELOP.FORESTS ARE CLASSIFIED INTO 1.TROPICAL MOIST EVERGREEN FORESTS,2.MIXED DECIDUOUS FORESTS,3.TEMPERATE EVERGREEN FORESTS,  4.COASTAL/MANGROOVE FORESTS.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 TROPICAL MOIST FORESTS CONTAIN TALL TREES  SUCH AS DIPTEROCARPUS INDICUS,CEDRELLA TOONA,DALBERGIA LATIFOLIA,TECTONA GRANDIS, AND BAMBOOS.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 MALABAR AREA IS RICH IN PIPER SPS,  MYRISTICA SPS,ELETTARIA SPS,CINNAMOMUM SPS,ZINGEBAR SPS,CURCUMA SPS.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AGASTHAMALAI HAS EVERGREEN FORESTS  WHICH CONTAIN NEARLY 150 LOCAL SPS AND PLANTS LIKE  EUGENIA FACEOSA,DIOSPYROS BARBERI etc.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ARECENT STUDY OF WAYNAD PART PROVED THAT THE BIODIVERSITY OF THE REGION IS STILL NOT EXPLORED FULLY.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2100 FLOWERING PLANTS HAVE BEEN IDENTIFIED BY M.S.SWAMINATHAN FOUNDATION.SEVEN OF THEM ARE FRESH DISCOVERIES,INCLUDING IMPATIENS VEERAPAZHASSI,I.JENKURUMBAE,I.MALABARICA, I.MEENAE,CEROPEGIA MANOHARII,MILIUSA WYNADIA,MEMECYLEN WYNADEUSIS.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SILENT VALLEY SPREAD OVER 90 SQUARE KILOMETERS AND IS KNOWN HOME FOR A NO. OF TROPICAL FORMS.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BISCHOFIA,CALOPHYLLUM,CULLENIA WILD VARIETIES OF PEPPER,CARDAMUM AND MUSA ARE FOUND HERE.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B.S.I HAS RECORDED 1600 FLOWERING PLANTS FROM THIS AREA.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ALONG PERIYAR RIVER,CLOVES,CINNAMOMUM ARE PRESENT.</a:t>
            </a:r>
          </a:p>
          <a:p>
            <a:r>
              <a:rPr lang="en-US" sz="2800" b="1" smtClean="0">
                <a:solidFill>
                  <a:srgbClr val="002060"/>
                </a:solidFill>
              </a:rPr>
              <a:t>CONSTRUCTION OF DAMS,POWER PROJECTS,  CUTTING FORESTS FOR AGRICULTURE ARE THE MAIN CAUSES FOR THE DESTRUCTION OF THE BIODIVERSITY IN THIS AREA. 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20px-Elephas_maximus_(Bandipur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55" r="545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613</Words>
  <Application>Microsoft Office PowerPoint</Application>
  <PresentationFormat>On-screen Show (4:3)</PresentationFormat>
  <Paragraphs>69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HOT SPOTS OF INDIA</vt:lpstr>
      <vt:lpstr>PowerPoint Presentation</vt:lpstr>
      <vt:lpstr>WESTERN GHATS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INDIAN VULTURE</vt:lpstr>
      <vt:lpstr>ISCHNURA HETEROSTICTA</vt:lpstr>
      <vt:lpstr>MALABAR TREE NYMPH</vt:lpstr>
      <vt:lpstr>BENGAL TIGER --KARNATAKA</vt:lpstr>
      <vt:lpstr>PURPLE FROG</vt:lpstr>
      <vt:lpstr>SNAIL</vt:lpstr>
      <vt:lpstr>NILGIRI PIPET</vt:lpstr>
      <vt:lpstr>PHALUS INDUSIATUS</vt:lpstr>
      <vt:lpstr>LION-TAILED MACAQUE</vt:lpstr>
      <vt:lpstr>ASIATIC LION</vt:lpstr>
      <vt:lpstr>WHITE-BELLIED TREPIE</vt:lpstr>
      <vt:lpstr>NILGIRI TRAGUS---MOUNTAIN GOAT</vt:lpstr>
      <vt:lpstr>MALABAR PARAKEET</vt:lpstr>
      <vt:lpstr>NILGIRI LANGUR</vt:lpstr>
      <vt:lpstr>NORTH EASTERN HIMALAYAS</vt:lpstr>
      <vt:lpstr>PowerPoint Presentation</vt:lpstr>
      <vt:lpstr>RED PANDA</vt:lpstr>
      <vt:lpstr>GIANT PANDA</vt:lpstr>
      <vt:lpstr>HIMALAYAN BEAR</vt:lpstr>
      <vt:lpstr>HIALAYAN BLUE SHEEP</vt:lpstr>
      <vt:lpstr>HIMALAYAN MARMOT</vt:lpstr>
      <vt:lpstr>PowerPoint Presentation</vt:lpstr>
      <vt:lpstr>MUSK DEER</vt:lpstr>
      <vt:lpstr>HIMALAYAN YAK</vt:lpstr>
      <vt:lpstr>HIMALAYAN WOLF</vt:lpstr>
      <vt:lpstr>DWARF SNAKE HEADED FISH</vt:lpstr>
      <vt:lpstr>NEPENTHES KHASIANA</vt:lpstr>
      <vt:lpstr>SNOW LEOPARD</vt:lpstr>
      <vt:lpstr>DWARF WREN BABBLER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SPOTS OF INDIA</dc:title>
  <dc:creator>AA</dc:creator>
  <cp:lastModifiedBy>HARSHA</cp:lastModifiedBy>
  <cp:revision>26</cp:revision>
  <dcterms:created xsi:type="dcterms:W3CDTF">2016-11-16T10:21:20Z</dcterms:created>
  <dcterms:modified xsi:type="dcterms:W3CDTF">2024-07-05T07:12:52Z</dcterms:modified>
</cp:coreProperties>
</file>